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857" r:id="rId2"/>
  </p:sldMasterIdLst>
  <p:notesMasterIdLst>
    <p:notesMasterId r:id="rId13"/>
  </p:notesMasterIdLst>
  <p:handoutMasterIdLst>
    <p:handoutMasterId r:id="rId14"/>
  </p:handoutMasterIdLst>
  <p:sldIdLst>
    <p:sldId id="396" r:id="rId3"/>
    <p:sldId id="387" r:id="rId4"/>
    <p:sldId id="401" r:id="rId5"/>
    <p:sldId id="388" r:id="rId6"/>
    <p:sldId id="405" r:id="rId7"/>
    <p:sldId id="404" r:id="rId8"/>
    <p:sldId id="397" r:id="rId9"/>
    <p:sldId id="393" r:id="rId10"/>
    <p:sldId id="399" r:id="rId11"/>
    <p:sldId id="406" r:id="rId12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9" autoAdjust="0"/>
    <p:restoredTop sz="85394" autoAdjust="0"/>
  </p:normalViewPr>
  <p:slideViewPr>
    <p:cSldViewPr snapToGrid="0" snapToObjects="1">
      <p:cViewPr varScale="1">
        <p:scale>
          <a:sx n="78" d="100"/>
          <a:sy n="78" d="100"/>
        </p:scale>
        <p:origin x="1507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73F6D-A52A-4D6E-99C2-2AEAA27FFA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B83E5-A51B-4163-B117-B7CD09163E1C}">
      <dgm:prSet phldrT="[Text]" custT="1"/>
      <dgm:spPr/>
      <dgm:t>
        <a:bodyPr/>
        <a:lstStyle/>
        <a:p>
          <a:r>
            <a:rPr lang="en-US" sz="1000" b="1" dirty="0"/>
            <a:t>Capture</a:t>
          </a:r>
        </a:p>
      </dgm:t>
    </dgm:pt>
    <dgm:pt modelId="{1C7C52B1-F7AC-45A4-BCEA-A00CE4AB0BF5}" type="parTrans" cxnId="{07A3F470-69A1-4DA4-9DBF-E5D62227F346}">
      <dgm:prSet/>
      <dgm:spPr/>
      <dgm:t>
        <a:bodyPr/>
        <a:lstStyle/>
        <a:p>
          <a:endParaRPr lang="en-US" sz="1000" b="1"/>
        </a:p>
      </dgm:t>
    </dgm:pt>
    <dgm:pt modelId="{FB06E5A0-928F-4720-B3D2-7E0C54BE0878}" type="sibTrans" cxnId="{07A3F470-69A1-4DA4-9DBF-E5D62227F346}">
      <dgm:prSet/>
      <dgm:spPr/>
      <dgm:t>
        <a:bodyPr/>
        <a:lstStyle/>
        <a:p>
          <a:endParaRPr lang="en-US" sz="1000" b="1"/>
        </a:p>
      </dgm:t>
    </dgm:pt>
    <dgm:pt modelId="{8C96B5A8-4B57-47D7-9108-DEB4E952188B}">
      <dgm:prSet phldrT="[Text]" custT="1"/>
      <dgm:spPr/>
      <dgm:t>
        <a:bodyPr/>
        <a:lstStyle/>
        <a:p>
          <a:r>
            <a:rPr lang="en-US" sz="1000" b="1" dirty="0"/>
            <a:t>Encoding</a:t>
          </a:r>
        </a:p>
      </dgm:t>
    </dgm:pt>
    <dgm:pt modelId="{4D8BCA7A-5A7F-458C-B4E8-88EF06851037}" type="parTrans" cxnId="{576FA683-A537-46C8-ABB2-9A7F8876FBF0}">
      <dgm:prSet/>
      <dgm:spPr/>
      <dgm:t>
        <a:bodyPr/>
        <a:lstStyle/>
        <a:p>
          <a:endParaRPr lang="en-US" sz="1000" b="1"/>
        </a:p>
      </dgm:t>
    </dgm:pt>
    <dgm:pt modelId="{EA2E1D41-1529-4A07-85DB-ACF310E65CEC}" type="sibTrans" cxnId="{576FA683-A537-46C8-ABB2-9A7F8876FBF0}">
      <dgm:prSet/>
      <dgm:spPr/>
      <dgm:t>
        <a:bodyPr/>
        <a:lstStyle/>
        <a:p>
          <a:endParaRPr lang="en-US" sz="1000" b="1"/>
        </a:p>
      </dgm:t>
    </dgm:pt>
    <dgm:pt modelId="{D4FA5B79-35FB-4ACF-A1CD-371AB09958BE}">
      <dgm:prSet phldrT="[Text]" custT="1"/>
      <dgm:spPr/>
      <dgm:t>
        <a:bodyPr/>
        <a:lstStyle/>
        <a:p>
          <a:r>
            <a:rPr lang="en-US" sz="900" b="1" dirty="0"/>
            <a:t>Compression</a:t>
          </a:r>
        </a:p>
      </dgm:t>
    </dgm:pt>
    <dgm:pt modelId="{89AA8448-05D5-40A2-B1F6-1CCDCE809C28}" type="parTrans" cxnId="{B74C3E31-7539-4623-9607-F80CAE452AEB}">
      <dgm:prSet/>
      <dgm:spPr/>
      <dgm:t>
        <a:bodyPr/>
        <a:lstStyle/>
        <a:p>
          <a:endParaRPr lang="en-US" sz="1000" b="1"/>
        </a:p>
      </dgm:t>
    </dgm:pt>
    <dgm:pt modelId="{2B1DD461-F859-4271-8B30-96F5269C7D80}" type="sibTrans" cxnId="{B74C3E31-7539-4623-9607-F80CAE452AEB}">
      <dgm:prSet/>
      <dgm:spPr/>
      <dgm:t>
        <a:bodyPr/>
        <a:lstStyle/>
        <a:p>
          <a:endParaRPr lang="en-US" sz="1000" b="1"/>
        </a:p>
      </dgm:t>
    </dgm:pt>
    <dgm:pt modelId="{07053FEB-5266-4F8A-B699-3102461FB6BA}">
      <dgm:prSet custT="1"/>
      <dgm:spPr/>
      <dgm:t>
        <a:bodyPr/>
        <a:lstStyle/>
        <a:p>
          <a:endParaRPr lang="en-US" sz="1000" b="1" dirty="0"/>
        </a:p>
      </dgm:t>
    </dgm:pt>
    <dgm:pt modelId="{60D03F51-CBFE-4565-BC72-B266D8536C16}" type="parTrans" cxnId="{5C651559-5D40-447C-B3FD-9B15525D75A3}">
      <dgm:prSet/>
      <dgm:spPr/>
      <dgm:t>
        <a:bodyPr/>
        <a:lstStyle/>
        <a:p>
          <a:endParaRPr lang="en-US" sz="1000" b="1"/>
        </a:p>
      </dgm:t>
    </dgm:pt>
    <dgm:pt modelId="{8669D760-81CF-4709-BBC9-EEE49B641FD8}" type="sibTrans" cxnId="{5C651559-5D40-447C-B3FD-9B15525D75A3}">
      <dgm:prSet/>
      <dgm:spPr/>
      <dgm:t>
        <a:bodyPr/>
        <a:lstStyle/>
        <a:p>
          <a:endParaRPr lang="en-US" sz="1000" b="1"/>
        </a:p>
      </dgm:t>
    </dgm:pt>
    <dgm:pt modelId="{E403CCF6-D10F-4564-AB72-D4526E99B5F1}">
      <dgm:prSet custT="1"/>
      <dgm:spPr/>
      <dgm:t>
        <a:bodyPr/>
        <a:lstStyle/>
        <a:p>
          <a:endParaRPr lang="en-US" sz="1000" b="1" dirty="0"/>
        </a:p>
      </dgm:t>
    </dgm:pt>
    <dgm:pt modelId="{533B7B1B-7162-4F45-B496-09E654F2EBD7}" type="parTrans" cxnId="{3D90739C-9FD5-4D78-9520-FE22629E97C3}">
      <dgm:prSet/>
      <dgm:spPr/>
      <dgm:t>
        <a:bodyPr/>
        <a:lstStyle/>
        <a:p>
          <a:endParaRPr lang="en-US" sz="1000" b="1"/>
        </a:p>
      </dgm:t>
    </dgm:pt>
    <dgm:pt modelId="{E2D23FEB-ABFD-41C9-A3E6-D2AE2EFB9A65}" type="sibTrans" cxnId="{3D90739C-9FD5-4D78-9520-FE22629E97C3}">
      <dgm:prSet/>
      <dgm:spPr/>
      <dgm:t>
        <a:bodyPr/>
        <a:lstStyle/>
        <a:p>
          <a:endParaRPr lang="en-US" sz="1000" b="1"/>
        </a:p>
      </dgm:t>
    </dgm:pt>
    <dgm:pt modelId="{B08B3A42-95F1-41CA-AFB9-78816DC5DEE2}">
      <dgm:prSet custT="1"/>
      <dgm:spPr/>
      <dgm:t>
        <a:bodyPr/>
        <a:lstStyle/>
        <a:p>
          <a:r>
            <a:rPr lang="en-US" sz="900" b="1" dirty="0"/>
            <a:t>Transmission/ Communications</a:t>
          </a:r>
        </a:p>
      </dgm:t>
    </dgm:pt>
    <dgm:pt modelId="{7C911DA8-27FA-4F77-9E92-7360D30FECE9}" type="parTrans" cxnId="{9A639CEC-380D-4C76-BF3C-80D643CB14ED}">
      <dgm:prSet/>
      <dgm:spPr/>
      <dgm:t>
        <a:bodyPr/>
        <a:lstStyle/>
        <a:p>
          <a:endParaRPr lang="en-US" sz="1000" b="1"/>
        </a:p>
      </dgm:t>
    </dgm:pt>
    <dgm:pt modelId="{17DA3AAA-D1E3-4567-A44A-38984366DD3C}" type="sibTrans" cxnId="{9A639CEC-380D-4C76-BF3C-80D643CB14ED}">
      <dgm:prSet/>
      <dgm:spPr/>
      <dgm:t>
        <a:bodyPr/>
        <a:lstStyle/>
        <a:p>
          <a:endParaRPr lang="en-US" sz="1000" b="1"/>
        </a:p>
      </dgm:t>
    </dgm:pt>
    <dgm:pt modelId="{E0E570EF-BEDE-4756-8B0F-384D36B611C2}">
      <dgm:prSet custT="1"/>
      <dgm:spPr/>
      <dgm:t>
        <a:bodyPr/>
        <a:lstStyle/>
        <a:p>
          <a:r>
            <a:rPr lang="en-US" sz="1000" b="1" dirty="0"/>
            <a:t>Broadcasting/ Distribution</a:t>
          </a:r>
        </a:p>
      </dgm:t>
    </dgm:pt>
    <dgm:pt modelId="{F0BC55F1-7531-447E-9DC4-16780F024FC5}" type="parTrans" cxnId="{EC4A457D-9EA2-4D2D-ABDE-F2F99566D47F}">
      <dgm:prSet/>
      <dgm:spPr/>
      <dgm:t>
        <a:bodyPr/>
        <a:lstStyle/>
        <a:p>
          <a:endParaRPr lang="en-US" sz="1000" b="1"/>
        </a:p>
      </dgm:t>
    </dgm:pt>
    <dgm:pt modelId="{C88D73B2-EF0C-4532-B3E0-42741FAD2E5F}" type="sibTrans" cxnId="{EC4A457D-9EA2-4D2D-ABDE-F2F99566D47F}">
      <dgm:prSet/>
      <dgm:spPr/>
      <dgm:t>
        <a:bodyPr/>
        <a:lstStyle/>
        <a:p>
          <a:endParaRPr lang="en-US" sz="1000" b="1"/>
        </a:p>
      </dgm:t>
    </dgm:pt>
    <dgm:pt modelId="{3E1563FD-F35A-4121-B3F8-B09378942E7A}">
      <dgm:prSet custT="1"/>
      <dgm:spPr/>
      <dgm:t>
        <a:bodyPr/>
        <a:lstStyle/>
        <a:p>
          <a:r>
            <a:rPr lang="en-US" sz="1000" b="1" dirty="0"/>
            <a:t>Alerting</a:t>
          </a:r>
        </a:p>
      </dgm:t>
    </dgm:pt>
    <dgm:pt modelId="{31B9CEAF-424E-46E1-B1F6-DD38332E522D}" type="parTrans" cxnId="{E7D82135-5162-485E-A2C6-DC46476C4B6C}">
      <dgm:prSet/>
      <dgm:spPr/>
      <dgm:t>
        <a:bodyPr/>
        <a:lstStyle/>
        <a:p>
          <a:endParaRPr lang="en-US" sz="1000" b="1"/>
        </a:p>
      </dgm:t>
    </dgm:pt>
    <dgm:pt modelId="{D6B8D8EA-0DA7-4067-8585-EC68E00DFE3A}" type="sibTrans" cxnId="{E7D82135-5162-485E-A2C6-DC46476C4B6C}">
      <dgm:prSet/>
      <dgm:spPr/>
      <dgm:t>
        <a:bodyPr/>
        <a:lstStyle/>
        <a:p>
          <a:endParaRPr lang="en-US" sz="1000" b="1"/>
        </a:p>
      </dgm:t>
    </dgm:pt>
    <dgm:pt modelId="{830E1FF7-1C6E-4822-84FA-D25A84096749}">
      <dgm:prSet custT="1"/>
      <dgm:spPr/>
      <dgm:t>
        <a:bodyPr/>
        <a:lstStyle/>
        <a:p>
          <a:r>
            <a:rPr lang="en-US" sz="1000" b="1" dirty="0"/>
            <a:t>Triage</a:t>
          </a:r>
        </a:p>
      </dgm:t>
    </dgm:pt>
    <dgm:pt modelId="{F1A1978D-CE17-445B-AA99-32EC562B0ECC}" type="parTrans" cxnId="{FD80E377-9C86-43EF-9790-46221525536B}">
      <dgm:prSet/>
      <dgm:spPr/>
      <dgm:t>
        <a:bodyPr/>
        <a:lstStyle/>
        <a:p>
          <a:endParaRPr lang="en-US" sz="1000" b="1"/>
        </a:p>
      </dgm:t>
    </dgm:pt>
    <dgm:pt modelId="{E540C8D2-D66D-49AF-B413-989AB96F5042}" type="sibTrans" cxnId="{FD80E377-9C86-43EF-9790-46221525536B}">
      <dgm:prSet/>
      <dgm:spPr/>
      <dgm:t>
        <a:bodyPr/>
        <a:lstStyle/>
        <a:p>
          <a:endParaRPr lang="en-US" sz="1000" b="1"/>
        </a:p>
      </dgm:t>
    </dgm:pt>
    <dgm:pt modelId="{E9F1D51C-79F3-42AA-B726-9B58DB5CEB5F}">
      <dgm:prSet custT="1"/>
      <dgm:spPr/>
      <dgm:t>
        <a:bodyPr/>
        <a:lstStyle/>
        <a:p>
          <a:r>
            <a:rPr lang="en-US" sz="1000" b="1" dirty="0"/>
            <a:t>Forensics</a:t>
          </a:r>
        </a:p>
      </dgm:t>
    </dgm:pt>
    <dgm:pt modelId="{D329278F-3935-41B1-B6FE-C9FEAB1AC953}" type="parTrans" cxnId="{A736B42E-75E6-4B7F-A788-BB326EFC330F}">
      <dgm:prSet/>
      <dgm:spPr/>
      <dgm:t>
        <a:bodyPr/>
        <a:lstStyle/>
        <a:p>
          <a:endParaRPr lang="en-US" sz="1000" b="1"/>
        </a:p>
      </dgm:t>
    </dgm:pt>
    <dgm:pt modelId="{9BAE429C-CA25-42AB-950F-C7032912B00C}" type="sibTrans" cxnId="{A736B42E-75E6-4B7F-A788-BB326EFC330F}">
      <dgm:prSet/>
      <dgm:spPr/>
      <dgm:t>
        <a:bodyPr/>
        <a:lstStyle/>
        <a:p>
          <a:endParaRPr lang="en-US" sz="1000" b="1"/>
        </a:p>
      </dgm:t>
    </dgm:pt>
    <dgm:pt modelId="{A7E72A28-B221-44A1-BB46-8D4FC4232D76}">
      <dgm:prSet custT="1"/>
      <dgm:spPr/>
      <dgm:t>
        <a:bodyPr/>
        <a:lstStyle/>
        <a:p>
          <a:r>
            <a:rPr lang="en-US" sz="900" b="1" dirty="0"/>
            <a:t>Data Storage and Management</a:t>
          </a:r>
        </a:p>
      </dgm:t>
    </dgm:pt>
    <dgm:pt modelId="{B432DE9C-70CD-4A32-BDD8-77CC5F81E605}" type="parTrans" cxnId="{DEC55715-E2CD-40B5-9843-CE41791F3404}">
      <dgm:prSet/>
      <dgm:spPr/>
      <dgm:t>
        <a:bodyPr/>
        <a:lstStyle/>
        <a:p>
          <a:endParaRPr lang="en-US" sz="1000" b="1"/>
        </a:p>
      </dgm:t>
    </dgm:pt>
    <dgm:pt modelId="{9E3631B1-2B95-4F26-AD71-4A7CC2059918}" type="sibTrans" cxnId="{DEC55715-E2CD-40B5-9843-CE41791F3404}">
      <dgm:prSet/>
      <dgm:spPr/>
      <dgm:t>
        <a:bodyPr/>
        <a:lstStyle/>
        <a:p>
          <a:endParaRPr lang="en-US" sz="1000" b="1"/>
        </a:p>
      </dgm:t>
    </dgm:pt>
    <dgm:pt modelId="{1F91E71A-EE52-48C2-B36C-A2EEDC401779}" type="pres">
      <dgm:prSet presAssocID="{D0673F6D-A52A-4D6E-99C2-2AEAA27FFA68}" presName="Name0" presStyleCnt="0">
        <dgm:presLayoutVars>
          <dgm:dir/>
          <dgm:animLvl val="lvl"/>
          <dgm:resizeHandles val="exact"/>
        </dgm:presLayoutVars>
      </dgm:prSet>
      <dgm:spPr/>
    </dgm:pt>
    <dgm:pt modelId="{F207DF2C-2FC3-43D6-8FEC-CD24195E2CF5}" type="pres">
      <dgm:prSet presAssocID="{01CB83E5-A51B-4163-B117-B7CD09163E1C}" presName="composite" presStyleCnt="0"/>
      <dgm:spPr/>
    </dgm:pt>
    <dgm:pt modelId="{542CB7C5-F87D-4A92-B77D-0A5D42852F39}" type="pres">
      <dgm:prSet presAssocID="{01CB83E5-A51B-4163-B117-B7CD09163E1C}" presName="parTx" presStyleLbl="node1" presStyleIdx="0" presStyleCnt="9" custAng="0" custLinFactNeighborX="-1218">
        <dgm:presLayoutVars>
          <dgm:chMax val="0"/>
          <dgm:chPref val="0"/>
          <dgm:bulletEnabled val="1"/>
        </dgm:presLayoutVars>
      </dgm:prSet>
      <dgm:spPr/>
    </dgm:pt>
    <dgm:pt modelId="{748277B3-54C5-44FD-9F8D-59593FC7CE35}" type="pres">
      <dgm:prSet presAssocID="{01CB83E5-A51B-4163-B117-B7CD09163E1C}" presName="desTx" presStyleLbl="revTx" presStyleIdx="0" presStyleCnt="1">
        <dgm:presLayoutVars>
          <dgm:bulletEnabled val="1"/>
        </dgm:presLayoutVars>
      </dgm:prSet>
      <dgm:spPr/>
    </dgm:pt>
    <dgm:pt modelId="{11114671-9E20-410B-90F1-7254767FBA43}" type="pres">
      <dgm:prSet presAssocID="{FB06E5A0-928F-4720-B3D2-7E0C54BE0878}" presName="space" presStyleCnt="0"/>
      <dgm:spPr/>
    </dgm:pt>
    <dgm:pt modelId="{BA63893E-355D-45A1-9EBC-D800AEEFCD33}" type="pres">
      <dgm:prSet presAssocID="{8C96B5A8-4B57-47D7-9108-DEB4E952188B}" presName="composite" presStyleCnt="0"/>
      <dgm:spPr/>
    </dgm:pt>
    <dgm:pt modelId="{B150C770-CDA7-473F-AEDE-96D5D8B86391}" type="pres">
      <dgm:prSet presAssocID="{8C96B5A8-4B57-47D7-9108-DEB4E952188B}" presName="parTx" presStyleLbl="node1" presStyleIdx="1" presStyleCnt="9">
        <dgm:presLayoutVars>
          <dgm:chMax val="0"/>
          <dgm:chPref val="0"/>
          <dgm:bulletEnabled val="1"/>
        </dgm:presLayoutVars>
      </dgm:prSet>
      <dgm:spPr/>
    </dgm:pt>
    <dgm:pt modelId="{104BB38A-755A-403A-B41F-7CC9CA76F4FA}" type="pres">
      <dgm:prSet presAssocID="{8C96B5A8-4B57-47D7-9108-DEB4E952188B}" presName="desTx" presStyleLbl="revTx" presStyleIdx="0" presStyleCnt="1">
        <dgm:presLayoutVars>
          <dgm:bulletEnabled val="1"/>
        </dgm:presLayoutVars>
      </dgm:prSet>
      <dgm:spPr/>
    </dgm:pt>
    <dgm:pt modelId="{E020816D-F8D8-4C26-A2D2-B6A997D882F6}" type="pres">
      <dgm:prSet presAssocID="{EA2E1D41-1529-4A07-85DB-ACF310E65CEC}" presName="space" presStyleCnt="0"/>
      <dgm:spPr/>
    </dgm:pt>
    <dgm:pt modelId="{E1133F12-8023-4569-B1FA-B652EC1BF263}" type="pres">
      <dgm:prSet presAssocID="{D4FA5B79-35FB-4ACF-A1CD-371AB09958BE}" presName="composite" presStyleCnt="0"/>
      <dgm:spPr/>
    </dgm:pt>
    <dgm:pt modelId="{AED93F88-D01A-43C6-8D32-2C4C8A23C046}" type="pres">
      <dgm:prSet presAssocID="{D4FA5B79-35FB-4ACF-A1CD-371AB09958BE}" presName="parTx" presStyleLbl="node1" presStyleIdx="2" presStyleCnt="9">
        <dgm:presLayoutVars>
          <dgm:chMax val="0"/>
          <dgm:chPref val="0"/>
          <dgm:bulletEnabled val="1"/>
        </dgm:presLayoutVars>
      </dgm:prSet>
      <dgm:spPr/>
    </dgm:pt>
    <dgm:pt modelId="{C45CD4B1-C604-46BE-A824-EAF11C40C3FC}" type="pres">
      <dgm:prSet presAssocID="{D4FA5B79-35FB-4ACF-A1CD-371AB09958BE}" presName="desTx" presStyleLbl="revTx" presStyleIdx="0" presStyleCnt="1">
        <dgm:presLayoutVars>
          <dgm:bulletEnabled val="1"/>
        </dgm:presLayoutVars>
      </dgm:prSet>
      <dgm:spPr/>
    </dgm:pt>
    <dgm:pt modelId="{2D2C4D75-5703-497A-8D1D-4E5031FFE700}" type="pres">
      <dgm:prSet presAssocID="{2B1DD461-F859-4271-8B30-96F5269C7D80}" presName="space" presStyleCnt="0"/>
      <dgm:spPr/>
    </dgm:pt>
    <dgm:pt modelId="{4E86C03E-497F-43CF-9268-3247BC15CC01}" type="pres">
      <dgm:prSet presAssocID="{B08B3A42-95F1-41CA-AFB9-78816DC5DEE2}" presName="composite" presStyleCnt="0"/>
      <dgm:spPr/>
    </dgm:pt>
    <dgm:pt modelId="{C2D7EFF0-5A8E-4B2D-9AC8-FB55D887D89E}" type="pres">
      <dgm:prSet presAssocID="{B08B3A42-95F1-41CA-AFB9-78816DC5DEE2}" presName="parTx" presStyleLbl="node1" presStyleIdx="3" presStyleCnt="9" custScaleX="119191">
        <dgm:presLayoutVars>
          <dgm:chMax val="0"/>
          <dgm:chPref val="0"/>
          <dgm:bulletEnabled val="1"/>
        </dgm:presLayoutVars>
      </dgm:prSet>
      <dgm:spPr/>
    </dgm:pt>
    <dgm:pt modelId="{773E7E9F-DFA0-4710-BCF0-F4FC44B645DC}" type="pres">
      <dgm:prSet presAssocID="{B08B3A42-95F1-41CA-AFB9-78816DC5DEE2}" presName="desTx" presStyleLbl="revTx" presStyleIdx="0" presStyleCnt="1">
        <dgm:presLayoutVars>
          <dgm:bulletEnabled val="1"/>
        </dgm:presLayoutVars>
      </dgm:prSet>
      <dgm:spPr/>
    </dgm:pt>
    <dgm:pt modelId="{19ADFDB3-01D9-4837-A46F-AC5CD82150A3}" type="pres">
      <dgm:prSet presAssocID="{17DA3AAA-D1E3-4567-A44A-38984366DD3C}" presName="space" presStyleCnt="0"/>
      <dgm:spPr/>
    </dgm:pt>
    <dgm:pt modelId="{6B49C8AC-1011-4797-98BB-3E9996C1496C}" type="pres">
      <dgm:prSet presAssocID="{E0E570EF-BEDE-4756-8B0F-384D36B611C2}" presName="composite" presStyleCnt="0"/>
      <dgm:spPr/>
    </dgm:pt>
    <dgm:pt modelId="{5F9E5BB8-5F2C-4842-B3A6-F81A0712EBC0}" type="pres">
      <dgm:prSet presAssocID="{E0E570EF-BEDE-4756-8B0F-384D36B611C2}" presName="parTx" presStyleLbl="node1" presStyleIdx="4" presStyleCnt="9" custScaleX="133237">
        <dgm:presLayoutVars>
          <dgm:chMax val="0"/>
          <dgm:chPref val="0"/>
          <dgm:bulletEnabled val="1"/>
        </dgm:presLayoutVars>
      </dgm:prSet>
      <dgm:spPr/>
    </dgm:pt>
    <dgm:pt modelId="{12BCF6B1-BBD9-4CCE-B904-ED4D37D1C332}" type="pres">
      <dgm:prSet presAssocID="{E0E570EF-BEDE-4756-8B0F-384D36B611C2}" presName="desTx" presStyleLbl="revTx" presStyleIdx="0" presStyleCnt="1">
        <dgm:presLayoutVars>
          <dgm:bulletEnabled val="1"/>
        </dgm:presLayoutVars>
      </dgm:prSet>
      <dgm:spPr/>
    </dgm:pt>
    <dgm:pt modelId="{D4ADEF00-878A-419B-ADBA-55F3702116DB}" type="pres">
      <dgm:prSet presAssocID="{C88D73B2-EF0C-4532-B3E0-42741FAD2E5F}" presName="space" presStyleCnt="0"/>
      <dgm:spPr/>
    </dgm:pt>
    <dgm:pt modelId="{5FF99832-B09A-4D4C-8548-5DFBFB245966}" type="pres">
      <dgm:prSet presAssocID="{3E1563FD-F35A-4121-B3F8-B09378942E7A}" presName="composite" presStyleCnt="0"/>
      <dgm:spPr/>
    </dgm:pt>
    <dgm:pt modelId="{64E7AEC8-41BF-487C-8DE4-7D7BA0CF9646}" type="pres">
      <dgm:prSet presAssocID="{3E1563FD-F35A-4121-B3F8-B09378942E7A}" presName="parTx" presStyleLbl="node1" presStyleIdx="5" presStyleCnt="9">
        <dgm:presLayoutVars>
          <dgm:chMax val="0"/>
          <dgm:chPref val="0"/>
          <dgm:bulletEnabled val="1"/>
        </dgm:presLayoutVars>
      </dgm:prSet>
      <dgm:spPr/>
    </dgm:pt>
    <dgm:pt modelId="{C4A6DCE6-2F72-4A95-AF7F-D6D3B037C7B5}" type="pres">
      <dgm:prSet presAssocID="{3E1563FD-F35A-4121-B3F8-B09378942E7A}" presName="desTx" presStyleLbl="revTx" presStyleIdx="0" presStyleCnt="1">
        <dgm:presLayoutVars>
          <dgm:bulletEnabled val="1"/>
        </dgm:presLayoutVars>
      </dgm:prSet>
      <dgm:spPr/>
    </dgm:pt>
    <dgm:pt modelId="{1BD9EC44-0685-4B85-AA97-24704375507B}" type="pres">
      <dgm:prSet presAssocID="{D6B8D8EA-0DA7-4067-8585-EC68E00DFE3A}" presName="space" presStyleCnt="0"/>
      <dgm:spPr/>
    </dgm:pt>
    <dgm:pt modelId="{516E6807-6255-405A-B6E5-E19ED1E06B53}" type="pres">
      <dgm:prSet presAssocID="{830E1FF7-1C6E-4822-84FA-D25A84096749}" presName="composite" presStyleCnt="0"/>
      <dgm:spPr/>
    </dgm:pt>
    <dgm:pt modelId="{042CC4CD-5262-459E-9380-2FB9CC79EBD6}" type="pres">
      <dgm:prSet presAssocID="{830E1FF7-1C6E-4822-84FA-D25A84096749}" presName="parTx" presStyleLbl="node1" presStyleIdx="6" presStyleCnt="9">
        <dgm:presLayoutVars>
          <dgm:chMax val="0"/>
          <dgm:chPref val="0"/>
          <dgm:bulletEnabled val="1"/>
        </dgm:presLayoutVars>
      </dgm:prSet>
      <dgm:spPr/>
    </dgm:pt>
    <dgm:pt modelId="{B8B610FA-014E-4455-971C-771358948D56}" type="pres">
      <dgm:prSet presAssocID="{830E1FF7-1C6E-4822-84FA-D25A84096749}" presName="desTx" presStyleLbl="revTx" presStyleIdx="0" presStyleCnt="1">
        <dgm:presLayoutVars>
          <dgm:bulletEnabled val="1"/>
        </dgm:presLayoutVars>
      </dgm:prSet>
      <dgm:spPr/>
    </dgm:pt>
    <dgm:pt modelId="{21557113-5CB9-4469-B109-CA5B766E263F}" type="pres">
      <dgm:prSet presAssocID="{E540C8D2-D66D-49AF-B413-989AB96F5042}" presName="space" presStyleCnt="0"/>
      <dgm:spPr/>
    </dgm:pt>
    <dgm:pt modelId="{73967E3E-60FD-4EB8-8886-8A169E9D140A}" type="pres">
      <dgm:prSet presAssocID="{E9F1D51C-79F3-42AA-B726-9B58DB5CEB5F}" presName="composite" presStyleCnt="0"/>
      <dgm:spPr/>
    </dgm:pt>
    <dgm:pt modelId="{571546DE-9006-4697-ACD4-1F37C243C77C}" type="pres">
      <dgm:prSet presAssocID="{E9F1D51C-79F3-42AA-B726-9B58DB5CEB5F}" presName="parTx" presStyleLbl="node1" presStyleIdx="7" presStyleCnt="9">
        <dgm:presLayoutVars>
          <dgm:chMax val="0"/>
          <dgm:chPref val="0"/>
          <dgm:bulletEnabled val="1"/>
        </dgm:presLayoutVars>
      </dgm:prSet>
      <dgm:spPr/>
    </dgm:pt>
    <dgm:pt modelId="{1A965426-4F0A-4C80-A67D-E7FCE94FE0D1}" type="pres">
      <dgm:prSet presAssocID="{E9F1D51C-79F3-42AA-B726-9B58DB5CEB5F}" presName="desTx" presStyleLbl="revTx" presStyleIdx="0" presStyleCnt="1">
        <dgm:presLayoutVars>
          <dgm:bulletEnabled val="1"/>
        </dgm:presLayoutVars>
      </dgm:prSet>
      <dgm:spPr/>
    </dgm:pt>
    <dgm:pt modelId="{CFA91376-2510-4D1C-8419-ACB3C992B18B}" type="pres">
      <dgm:prSet presAssocID="{9BAE429C-CA25-42AB-950F-C7032912B00C}" presName="space" presStyleCnt="0"/>
      <dgm:spPr/>
    </dgm:pt>
    <dgm:pt modelId="{5DC03107-9FC1-4E67-934A-743C4FC32A41}" type="pres">
      <dgm:prSet presAssocID="{A7E72A28-B221-44A1-BB46-8D4FC4232D76}" presName="composite" presStyleCnt="0"/>
      <dgm:spPr/>
    </dgm:pt>
    <dgm:pt modelId="{6DE852B2-DF2F-42D9-8F01-13897EAB11EC}" type="pres">
      <dgm:prSet presAssocID="{A7E72A28-B221-44A1-BB46-8D4FC4232D76}" presName="parTx" presStyleLbl="node1" presStyleIdx="8" presStyleCnt="9" custScaleX="125457" custLinFactNeighborX="0">
        <dgm:presLayoutVars>
          <dgm:chMax val="0"/>
          <dgm:chPref val="0"/>
          <dgm:bulletEnabled val="1"/>
        </dgm:presLayoutVars>
      </dgm:prSet>
      <dgm:spPr/>
    </dgm:pt>
    <dgm:pt modelId="{963E271A-807A-4B1E-A6C0-288BB2CD5E94}" type="pres">
      <dgm:prSet presAssocID="{A7E72A28-B221-44A1-BB46-8D4FC4232D76}" presName="desTx" presStyleLbl="revTx" presStyleIdx="0" presStyleCnt="1">
        <dgm:presLayoutVars>
          <dgm:bulletEnabled val="1"/>
        </dgm:presLayoutVars>
      </dgm:prSet>
      <dgm:spPr/>
    </dgm:pt>
  </dgm:ptLst>
  <dgm:cxnLst>
    <dgm:cxn modelId="{25AC9905-94FD-EB49-8F1C-118BE4089AC8}" type="presOf" srcId="{07053FEB-5266-4F8A-B699-3102461FB6BA}" destId="{C45CD4B1-C604-46BE-A824-EAF11C40C3FC}" srcOrd="0" destOrd="0" presId="urn:microsoft.com/office/officeart/2005/8/layout/chevron1"/>
    <dgm:cxn modelId="{EA56090D-DB18-DD42-B2B5-00F9A43BEB46}" type="presOf" srcId="{E0E570EF-BEDE-4756-8B0F-384D36B611C2}" destId="{5F9E5BB8-5F2C-4842-B3A6-F81A0712EBC0}" srcOrd="0" destOrd="0" presId="urn:microsoft.com/office/officeart/2005/8/layout/chevron1"/>
    <dgm:cxn modelId="{7B286C0F-82F1-374A-B8A6-886EDE1F8C0C}" type="presOf" srcId="{B08B3A42-95F1-41CA-AFB9-78816DC5DEE2}" destId="{C2D7EFF0-5A8E-4B2D-9AC8-FB55D887D89E}" srcOrd="0" destOrd="0" presId="urn:microsoft.com/office/officeart/2005/8/layout/chevron1"/>
    <dgm:cxn modelId="{DEC55715-E2CD-40B5-9843-CE41791F3404}" srcId="{D0673F6D-A52A-4D6E-99C2-2AEAA27FFA68}" destId="{A7E72A28-B221-44A1-BB46-8D4FC4232D76}" srcOrd="8" destOrd="0" parTransId="{B432DE9C-70CD-4A32-BDD8-77CC5F81E605}" sibTransId="{9E3631B1-2B95-4F26-AD71-4A7CC2059918}"/>
    <dgm:cxn modelId="{98EE0F18-A642-B14B-A256-DD1F01C4C2AC}" type="presOf" srcId="{A7E72A28-B221-44A1-BB46-8D4FC4232D76}" destId="{6DE852B2-DF2F-42D9-8F01-13897EAB11EC}" srcOrd="0" destOrd="0" presId="urn:microsoft.com/office/officeart/2005/8/layout/chevron1"/>
    <dgm:cxn modelId="{DA5D0B25-4913-F642-AAF4-15B164380608}" type="presOf" srcId="{D4FA5B79-35FB-4ACF-A1CD-371AB09958BE}" destId="{AED93F88-D01A-43C6-8D32-2C4C8A23C046}" srcOrd="0" destOrd="0" presId="urn:microsoft.com/office/officeart/2005/8/layout/chevron1"/>
    <dgm:cxn modelId="{788C752D-9958-494F-B8DC-20460DB74C46}" type="presOf" srcId="{D0673F6D-A52A-4D6E-99C2-2AEAA27FFA68}" destId="{1F91E71A-EE52-48C2-B36C-A2EEDC401779}" srcOrd="0" destOrd="0" presId="urn:microsoft.com/office/officeart/2005/8/layout/chevron1"/>
    <dgm:cxn modelId="{A736B42E-75E6-4B7F-A788-BB326EFC330F}" srcId="{D0673F6D-A52A-4D6E-99C2-2AEAA27FFA68}" destId="{E9F1D51C-79F3-42AA-B726-9B58DB5CEB5F}" srcOrd="7" destOrd="0" parTransId="{D329278F-3935-41B1-B6FE-C9FEAB1AC953}" sibTransId="{9BAE429C-CA25-42AB-950F-C7032912B00C}"/>
    <dgm:cxn modelId="{B74C3E31-7539-4623-9607-F80CAE452AEB}" srcId="{D0673F6D-A52A-4D6E-99C2-2AEAA27FFA68}" destId="{D4FA5B79-35FB-4ACF-A1CD-371AB09958BE}" srcOrd="2" destOrd="0" parTransId="{89AA8448-05D5-40A2-B1F6-1CCDCE809C28}" sibTransId="{2B1DD461-F859-4271-8B30-96F5269C7D80}"/>
    <dgm:cxn modelId="{E7D82135-5162-485E-A2C6-DC46476C4B6C}" srcId="{D0673F6D-A52A-4D6E-99C2-2AEAA27FFA68}" destId="{3E1563FD-F35A-4121-B3F8-B09378942E7A}" srcOrd="5" destOrd="0" parTransId="{31B9CEAF-424E-46E1-B1F6-DD38332E522D}" sibTransId="{D6B8D8EA-0DA7-4067-8585-EC68E00DFE3A}"/>
    <dgm:cxn modelId="{E52D2F60-39DB-E943-ADBF-6C3DED08B9FE}" type="presOf" srcId="{830E1FF7-1C6E-4822-84FA-D25A84096749}" destId="{042CC4CD-5262-459E-9380-2FB9CC79EBD6}" srcOrd="0" destOrd="0" presId="urn:microsoft.com/office/officeart/2005/8/layout/chevron1"/>
    <dgm:cxn modelId="{A416AE48-4CFB-5F4E-9489-228C0785A262}" type="presOf" srcId="{01CB83E5-A51B-4163-B117-B7CD09163E1C}" destId="{542CB7C5-F87D-4A92-B77D-0A5D42852F39}" srcOrd="0" destOrd="0" presId="urn:microsoft.com/office/officeart/2005/8/layout/chevron1"/>
    <dgm:cxn modelId="{07A3F470-69A1-4DA4-9DBF-E5D62227F346}" srcId="{D0673F6D-A52A-4D6E-99C2-2AEAA27FFA68}" destId="{01CB83E5-A51B-4163-B117-B7CD09163E1C}" srcOrd="0" destOrd="0" parTransId="{1C7C52B1-F7AC-45A4-BCEA-A00CE4AB0BF5}" sibTransId="{FB06E5A0-928F-4720-B3D2-7E0C54BE0878}"/>
    <dgm:cxn modelId="{260E8C52-3F28-6446-A41E-89A67FEFF441}" type="presOf" srcId="{3E1563FD-F35A-4121-B3F8-B09378942E7A}" destId="{64E7AEC8-41BF-487C-8DE4-7D7BA0CF9646}" srcOrd="0" destOrd="0" presId="urn:microsoft.com/office/officeart/2005/8/layout/chevron1"/>
    <dgm:cxn modelId="{FD80E377-9C86-43EF-9790-46221525536B}" srcId="{D0673F6D-A52A-4D6E-99C2-2AEAA27FFA68}" destId="{830E1FF7-1C6E-4822-84FA-D25A84096749}" srcOrd="6" destOrd="0" parTransId="{F1A1978D-CE17-445B-AA99-32EC562B0ECC}" sibTransId="{E540C8D2-D66D-49AF-B413-989AB96F5042}"/>
    <dgm:cxn modelId="{5C651559-5D40-447C-B3FD-9B15525D75A3}" srcId="{D4FA5B79-35FB-4ACF-A1CD-371AB09958BE}" destId="{07053FEB-5266-4F8A-B699-3102461FB6BA}" srcOrd="0" destOrd="0" parTransId="{60D03F51-CBFE-4565-BC72-B266D8536C16}" sibTransId="{8669D760-81CF-4709-BBC9-EEE49B641FD8}"/>
    <dgm:cxn modelId="{EC4A457D-9EA2-4D2D-ABDE-F2F99566D47F}" srcId="{D0673F6D-A52A-4D6E-99C2-2AEAA27FFA68}" destId="{E0E570EF-BEDE-4756-8B0F-384D36B611C2}" srcOrd="4" destOrd="0" parTransId="{F0BC55F1-7531-447E-9DC4-16780F024FC5}" sibTransId="{C88D73B2-EF0C-4532-B3E0-42741FAD2E5F}"/>
    <dgm:cxn modelId="{576FA683-A537-46C8-ABB2-9A7F8876FBF0}" srcId="{D0673F6D-A52A-4D6E-99C2-2AEAA27FFA68}" destId="{8C96B5A8-4B57-47D7-9108-DEB4E952188B}" srcOrd="1" destOrd="0" parTransId="{4D8BCA7A-5A7F-458C-B4E8-88EF06851037}" sibTransId="{EA2E1D41-1529-4A07-85DB-ACF310E65CEC}"/>
    <dgm:cxn modelId="{374DC38A-E137-F946-ABD5-9CA8AABFF1D7}" type="presOf" srcId="{8C96B5A8-4B57-47D7-9108-DEB4E952188B}" destId="{B150C770-CDA7-473F-AEDE-96D5D8B86391}" srcOrd="0" destOrd="0" presId="urn:microsoft.com/office/officeart/2005/8/layout/chevron1"/>
    <dgm:cxn modelId="{3D90739C-9FD5-4D78-9520-FE22629E97C3}" srcId="{D4FA5B79-35FB-4ACF-A1CD-371AB09958BE}" destId="{E403CCF6-D10F-4564-AB72-D4526E99B5F1}" srcOrd="1" destOrd="0" parTransId="{533B7B1B-7162-4F45-B496-09E654F2EBD7}" sibTransId="{E2D23FEB-ABFD-41C9-A3E6-D2AE2EFB9A65}"/>
    <dgm:cxn modelId="{FB464AE2-2142-2049-98F9-EC8F56CA0455}" type="presOf" srcId="{E403CCF6-D10F-4564-AB72-D4526E99B5F1}" destId="{C45CD4B1-C604-46BE-A824-EAF11C40C3FC}" srcOrd="0" destOrd="1" presId="urn:microsoft.com/office/officeart/2005/8/layout/chevron1"/>
    <dgm:cxn modelId="{2B9A7DE2-0921-1749-BC08-968279F744F0}" type="presOf" srcId="{E9F1D51C-79F3-42AA-B726-9B58DB5CEB5F}" destId="{571546DE-9006-4697-ACD4-1F37C243C77C}" srcOrd="0" destOrd="0" presId="urn:microsoft.com/office/officeart/2005/8/layout/chevron1"/>
    <dgm:cxn modelId="{9A639CEC-380D-4C76-BF3C-80D643CB14ED}" srcId="{D0673F6D-A52A-4D6E-99C2-2AEAA27FFA68}" destId="{B08B3A42-95F1-41CA-AFB9-78816DC5DEE2}" srcOrd="3" destOrd="0" parTransId="{7C911DA8-27FA-4F77-9E92-7360D30FECE9}" sibTransId="{17DA3AAA-D1E3-4567-A44A-38984366DD3C}"/>
    <dgm:cxn modelId="{160FD5EB-4126-9C41-ABCE-CE6FD200964A}" type="presParOf" srcId="{1F91E71A-EE52-48C2-B36C-A2EEDC401779}" destId="{F207DF2C-2FC3-43D6-8FEC-CD24195E2CF5}" srcOrd="0" destOrd="0" presId="urn:microsoft.com/office/officeart/2005/8/layout/chevron1"/>
    <dgm:cxn modelId="{0B8E3B20-07C2-0743-B622-3DAAC81F251C}" type="presParOf" srcId="{F207DF2C-2FC3-43D6-8FEC-CD24195E2CF5}" destId="{542CB7C5-F87D-4A92-B77D-0A5D42852F39}" srcOrd="0" destOrd="0" presId="urn:microsoft.com/office/officeart/2005/8/layout/chevron1"/>
    <dgm:cxn modelId="{E31EEB09-BA41-7B44-A535-39C6E56A509A}" type="presParOf" srcId="{F207DF2C-2FC3-43D6-8FEC-CD24195E2CF5}" destId="{748277B3-54C5-44FD-9F8D-59593FC7CE35}" srcOrd="1" destOrd="0" presId="urn:microsoft.com/office/officeart/2005/8/layout/chevron1"/>
    <dgm:cxn modelId="{93D09B3E-DBBA-F240-9247-5ECA0FA3B97B}" type="presParOf" srcId="{1F91E71A-EE52-48C2-B36C-A2EEDC401779}" destId="{11114671-9E20-410B-90F1-7254767FBA43}" srcOrd="1" destOrd="0" presId="urn:microsoft.com/office/officeart/2005/8/layout/chevron1"/>
    <dgm:cxn modelId="{76EB9862-110E-3142-BDA2-AFF176538CEA}" type="presParOf" srcId="{1F91E71A-EE52-48C2-B36C-A2EEDC401779}" destId="{BA63893E-355D-45A1-9EBC-D800AEEFCD33}" srcOrd="2" destOrd="0" presId="urn:microsoft.com/office/officeart/2005/8/layout/chevron1"/>
    <dgm:cxn modelId="{E8B1E782-9E5D-FE4D-B6C7-957789E9D4DC}" type="presParOf" srcId="{BA63893E-355D-45A1-9EBC-D800AEEFCD33}" destId="{B150C770-CDA7-473F-AEDE-96D5D8B86391}" srcOrd="0" destOrd="0" presId="urn:microsoft.com/office/officeart/2005/8/layout/chevron1"/>
    <dgm:cxn modelId="{0B30CD17-A760-A64F-81F7-35E6412706A0}" type="presParOf" srcId="{BA63893E-355D-45A1-9EBC-D800AEEFCD33}" destId="{104BB38A-755A-403A-B41F-7CC9CA76F4FA}" srcOrd="1" destOrd="0" presId="urn:microsoft.com/office/officeart/2005/8/layout/chevron1"/>
    <dgm:cxn modelId="{9B1CF8BA-311C-214D-9E66-FE657369070C}" type="presParOf" srcId="{1F91E71A-EE52-48C2-B36C-A2EEDC401779}" destId="{E020816D-F8D8-4C26-A2D2-B6A997D882F6}" srcOrd="3" destOrd="0" presId="urn:microsoft.com/office/officeart/2005/8/layout/chevron1"/>
    <dgm:cxn modelId="{4D334204-C4A6-9D4A-87F6-8E70979B6CB6}" type="presParOf" srcId="{1F91E71A-EE52-48C2-B36C-A2EEDC401779}" destId="{E1133F12-8023-4569-B1FA-B652EC1BF263}" srcOrd="4" destOrd="0" presId="urn:microsoft.com/office/officeart/2005/8/layout/chevron1"/>
    <dgm:cxn modelId="{E9BDBB75-B816-194A-86A0-7449DDBBC80B}" type="presParOf" srcId="{E1133F12-8023-4569-B1FA-B652EC1BF263}" destId="{AED93F88-D01A-43C6-8D32-2C4C8A23C046}" srcOrd="0" destOrd="0" presId="urn:microsoft.com/office/officeart/2005/8/layout/chevron1"/>
    <dgm:cxn modelId="{61772486-0439-8145-8484-29399513510B}" type="presParOf" srcId="{E1133F12-8023-4569-B1FA-B652EC1BF263}" destId="{C45CD4B1-C604-46BE-A824-EAF11C40C3FC}" srcOrd="1" destOrd="0" presId="urn:microsoft.com/office/officeart/2005/8/layout/chevron1"/>
    <dgm:cxn modelId="{49729C6F-332D-214C-8C3E-3301C30A3354}" type="presParOf" srcId="{1F91E71A-EE52-48C2-B36C-A2EEDC401779}" destId="{2D2C4D75-5703-497A-8D1D-4E5031FFE700}" srcOrd="5" destOrd="0" presId="urn:microsoft.com/office/officeart/2005/8/layout/chevron1"/>
    <dgm:cxn modelId="{0607023F-3D13-8A48-B6D2-73CF8B13D3AE}" type="presParOf" srcId="{1F91E71A-EE52-48C2-B36C-A2EEDC401779}" destId="{4E86C03E-497F-43CF-9268-3247BC15CC01}" srcOrd="6" destOrd="0" presId="urn:microsoft.com/office/officeart/2005/8/layout/chevron1"/>
    <dgm:cxn modelId="{DDED51B6-B180-4043-9F55-C2EF7F848F45}" type="presParOf" srcId="{4E86C03E-497F-43CF-9268-3247BC15CC01}" destId="{C2D7EFF0-5A8E-4B2D-9AC8-FB55D887D89E}" srcOrd="0" destOrd="0" presId="urn:microsoft.com/office/officeart/2005/8/layout/chevron1"/>
    <dgm:cxn modelId="{B63BDABD-A545-E748-A5B0-FB6EC1A77D2A}" type="presParOf" srcId="{4E86C03E-497F-43CF-9268-3247BC15CC01}" destId="{773E7E9F-DFA0-4710-BCF0-F4FC44B645DC}" srcOrd="1" destOrd="0" presId="urn:microsoft.com/office/officeart/2005/8/layout/chevron1"/>
    <dgm:cxn modelId="{63A4102F-8201-1B4B-B1D1-A3EC6D73A86E}" type="presParOf" srcId="{1F91E71A-EE52-48C2-B36C-A2EEDC401779}" destId="{19ADFDB3-01D9-4837-A46F-AC5CD82150A3}" srcOrd="7" destOrd="0" presId="urn:microsoft.com/office/officeart/2005/8/layout/chevron1"/>
    <dgm:cxn modelId="{C1B28D7C-1BBF-A549-919D-83B216984AE4}" type="presParOf" srcId="{1F91E71A-EE52-48C2-B36C-A2EEDC401779}" destId="{6B49C8AC-1011-4797-98BB-3E9996C1496C}" srcOrd="8" destOrd="0" presId="urn:microsoft.com/office/officeart/2005/8/layout/chevron1"/>
    <dgm:cxn modelId="{DB4E76EE-298A-654D-8DB2-75A2910D5671}" type="presParOf" srcId="{6B49C8AC-1011-4797-98BB-3E9996C1496C}" destId="{5F9E5BB8-5F2C-4842-B3A6-F81A0712EBC0}" srcOrd="0" destOrd="0" presId="urn:microsoft.com/office/officeart/2005/8/layout/chevron1"/>
    <dgm:cxn modelId="{733FAA01-1DA4-354A-A9EC-53671FBCE233}" type="presParOf" srcId="{6B49C8AC-1011-4797-98BB-3E9996C1496C}" destId="{12BCF6B1-BBD9-4CCE-B904-ED4D37D1C332}" srcOrd="1" destOrd="0" presId="urn:microsoft.com/office/officeart/2005/8/layout/chevron1"/>
    <dgm:cxn modelId="{05ACD588-6135-FF49-9C4A-4679B37A7BC5}" type="presParOf" srcId="{1F91E71A-EE52-48C2-B36C-A2EEDC401779}" destId="{D4ADEF00-878A-419B-ADBA-55F3702116DB}" srcOrd="9" destOrd="0" presId="urn:microsoft.com/office/officeart/2005/8/layout/chevron1"/>
    <dgm:cxn modelId="{752CB97A-F70F-9042-A28D-AEE359E1260B}" type="presParOf" srcId="{1F91E71A-EE52-48C2-B36C-A2EEDC401779}" destId="{5FF99832-B09A-4D4C-8548-5DFBFB245966}" srcOrd="10" destOrd="0" presId="urn:microsoft.com/office/officeart/2005/8/layout/chevron1"/>
    <dgm:cxn modelId="{615B34A0-9300-EA4E-A201-4E24EA83625F}" type="presParOf" srcId="{5FF99832-B09A-4D4C-8548-5DFBFB245966}" destId="{64E7AEC8-41BF-487C-8DE4-7D7BA0CF9646}" srcOrd="0" destOrd="0" presId="urn:microsoft.com/office/officeart/2005/8/layout/chevron1"/>
    <dgm:cxn modelId="{36C69A0B-6289-D64A-A7E3-F453BFAEA9C8}" type="presParOf" srcId="{5FF99832-B09A-4D4C-8548-5DFBFB245966}" destId="{C4A6DCE6-2F72-4A95-AF7F-D6D3B037C7B5}" srcOrd="1" destOrd="0" presId="urn:microsoft.com/office/officeart/2005/8/layout/chevron1"/>
    <dgm:cxn modelId="{35DC7776-9196-BF43-A605-31AD1440D976}" type="presParOf" srcId="{1F91E71A-EE52-48C2-B36C-A2EEDC401779}" destId="{1BD9EC44-0685-4B85-AA97-24704375507B}" srcOrd="11" destOrd="0" presId="urn:microsoft.com/office/officeart/2005/8/layout/chevron1"/>
    <dgm:cxn modelId="{98C20628-0422-104B-8EAB-27066959A0FA}" type="presParOf" srcId="{1F91E71A-EE52-48C2-B36C-A2EEDC401779}" destId="{516E6807-6255-405A-B6E5-E19ED1E06B53}" srcOrd="12" destOrd="0" presId="urn:microsoft.com/office/officeart/2005/8/layout/chevron1"/>
    <dgm:cxn modelId="{BA1AAD3F-F7B9-B549-B0C3-080C6E415D51}" type="presParOf" srcId="{516E6807-6255-405A-B6E5-E19ED1E06B53}" destId="{042CC4CD-5262-459E-9380-2FB9CC79EBD6}" srcOrd="0" destOrd="0" presId="urn:microsoft.com/office/officeart/2005/8/layout/chevron1"/>
    <dgm:cxn modelId="{46078BFD-628A-A44C-8C32-0E9D323706CF}" type="presParOf" srcId="{516E6807-6255-405A-B6E5-E19ED1E06B53}" destId="{B8B610FA-014E-4455-971C-771358948D56}" srcOrd="1" destOrd="0" presId="urn:microsoft.com/office/officeart/2005/8/layout/chevron1"/>
    <dgm:cxn modelId="{8C6326B8-48E0-5F42-86B8-1465650AF775}" type="presParOf" srcId="{1F91E71A-EE52-48C2-B36C-A2EEDC401779}" destId="{21557113-5CB9-4469-B109-CA5B766E263F}" srcOrd="13" destOrd="0" presId="urn:microsoft.com/office/officeart/2005/8/layout/chevron1"/>
    <dgm:cxn modelId="{9CEB5C3B-BA4D-0C4C-9C15-27BCFC40D36E}" type="presParOf" srcId="{1F91E71A-EE52-48C2-B36C-A2EEDC401779}" destId="{73967E3E-60FD-4EB8-8886-8A169E9D140A}" srcOrd="14" destOrd="0" presId="urn:microsoft.com/office/officeart/2005/8/layout/chevron1"/>
    <dgm:cxn modelId="{107D7EA7-7C7E-F74E-BA4D-2DF41CFB15CC}" type="presParOf" srcId="{73967E3E-60FD-4EB8-8886-8A169E9D140A}" destId="{571546DE-9006-4697-ACD4-1F37C243C77C}" srcOrd="0" destOrd="0" presId="urn:microsoft.com/office/officeart/2005/8/layout/chevron1"/>
    <dgm:cxn modelId="{77134AE7-E627-A34D-8F4D-C1B19126F34B}" type="presParOf" srcId="{73967E3E-60FD-4EB8-8886-8A169E9D140A}" destId="{1A965426-4F0A-4C80-A67D-E7FCE94FE0D1}" srcOrd="1" destOrd="0" presId="urn:microsoft.com/office/officeart/2005/8/layout/chevron1"/>
    <dgm:cxn modelId="{B085DEFE-DB04-9D48-B8CF-296DDAAFCB24}" type="presParOf" srcId="{1F91E71A-EE52-48C2-B36C-A2EEDC401779}" destId="{CFA91376-2510-4D1C-8419-ACB3C992B18B}" srcOrd="15" destOrd="0" presId="urn:microsoft.com/office/officeart/2005/8/layout/chevron1"/>
    <dgm:cxn modelId="{A9B35FFB-0F41-E647-84E9-3233F6B537C8}" type="presParOf" srcId="{1F91E71A-EE52-48C2-B36C-A2EEDC401779}" destId="{5DC03107-9FC1-4E67-934A-743C4FC32A41}" srcOrd="16" destOrd="0" presId="urn:microsoft.com/office/officeart/2005/8/layout/chevron1"/>
    <dgm:cxn modelId="{27982F18-B2E8-D740-9AB3-598F202DF98D}" type="presParOf" srcId="{5DC03107-9FC1-4E67-934A-743C4FC32A41}" destId="{6DE852B2-DF2F-42D9-8F01-13897EAB11EC}" srcOrd="0" destOrd="0" presId="urn:microsoft.com/office/officeart/2005/8/layout/chevron1"/>
    <dgm:cxn modelId="{8FA8683B-8F81-6A4F-86BD-99C954E92BAB}" type="presParOf" srcId="{5DC03107-9FC1-4E67-934A-743C4FC32A41}" destId="{963E271A-807A-4B1E-A6C0-288BB2CD5E9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CB7C5-F87D-4A92-B77D-0A5D42852F39}">
      <dsp:nvSpPr>
        <dsp:cNvPr id="0" name=""/>
        <dsp:cNvSpPr/>
      </dsp:nvSpPr>
      <dsp:spPr>
        <a:xfrm>
          <a:off x="0" y="3477"/>
          <a:ext cx="1080479" cy="432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Capture</a:t>
          </a:r>
        </a:p>
      </dsp:txBody>
      <dsp:txXfrm>
        <a:off x="216096" y="3477"/>
        <a:ext cx="648288" cy="432191"/>
      </dsp:txXfrm>
    </dsp:sp>
    <dsp:sp modelId="{B150C770-CDA7-473F-AEDE-96D5D8B86391}">
      <dsp:nvSpPr>
        <dsp:cNvPr id="0" name=""/>
        <dsp:cNvSpPr/>
      </dsp:nvSpPr>
      <dsp:spPr>
        <a:xfrm>
          <a:off x="866778" y="3477"/>
          <a:ext cx="1080479" cy="432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Encoding</a:t>
          </a:r>
        </a:p>
      </dsp:txBody>
      <dsp:txXfrm>
        <a:off x="1082874" y="3477"/>
        <a:ext cx="648288" cy="432191"/>
      </dsp:txXfrm>
    </dsp:sp>
    <dsp:sp modelId="{AED93F88-D01A-43C6-8D32-2C4C8A23C046}">
      <dsp:nvSpPr>
        <dsp:cNvPr id="0" name=""/>
        <dsp:cNvSpPr/>
      </dsp:nvSpPr>
      <dsp:spPr>
        <a:xfrm>
          <a:off x="1731257" y="3477"/>
          <a:ext cx="1080479" cy="432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Compression</a:t>
          </a:r>
        </a:p>
      </dsp:txBody>
      <dsp:txXfrm>
        <a:off x="1947353" y="3477"/>
        <a:ext cx="648288" cy="432191"/>
      </dsp:txXfrm>
    </dsp:sp>
    <dsp:sp modelId="{C45CD4B1-C604-46BE-A824-EAF11C40C3FC}">
      <dsp:nvSpPr>
        <dsp:cNvPr id="0" name=""/>
        <dsp:cNvSpPr/>
      </dsp:nvSpPr>
      <dsp:spPr>
        <a:xfrm>
          <a:off x="1731257" y="489693"/>
          <a:ext cx="864383" cy="3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b="1" kern="1200" dirty="0"/>
        </a:p>
      </dsp:txBody>
      <dsp:txXfrm>
        <a:off x="1731257" y="489693"/>
        <a:ext cx="864383" cy="324000"/>
      </dsp:txXfrm>
    </dsp:sp>
    <dsp:sp modelId="{C2D7EFF0-5A8E-4B2D-9AC8-FB55D887D89E}">
      <dsp:nvSpPr>
        <dsp:cNvPr id="0" name=""/>
        <dsp:cNvSpPr/>
      </dsp:nvSpPr>
      <dsp:spPr>
        <a:xfrm>
          <a:off x="2595737" y="3477"/>
          <a:ext cx="1287833" cy="432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Transmission/ Communications</a:t>
          </a:r>
        </a:p>
      </dsp:txBody>
      <dsp:txXfrm>
        <a:off x="2811833" y="3477"/>
        <a:ext cx="855642" cy="432191"/>
      </dsp:txXfrm>
    </dsp:sp>
    <dsp:sp modelId="{5F9E5BB8-5F2C-4842-B3A6-F81A0712EBC0}">
      <dsp:nvSpPr>
        <dsp:cNvPr id="0" name=""/>
        <dsp:cNvSpPr/>
      </dsp:nvSpPr>
      <dsp:spPr>
        <a:xfrm>
          <a:off x="3667571" y="3477"/>
          <a:ext cx="1439598" cy="432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Broadcasting/ Distribution</a:t>
          </a:r>
        </a:p>
      </dsp:txBody>
      <dsp:txXfrm>
        <a:off x="3883667" y="3477"/>
        <a:ext cx="1007407" cy="432191"/>
      </dsp:txXfrm>
    </dsp:sp>
    <dsp:sp modelId="{64E7AEC8-41BF-487C-8DE4-7D7BA0CF9646}">
      <dsp:nvSpPr>
        <dsp:cNvPr id="0" name=""/>
        <dsp:cNvSpPr/>
      </dsp:nvSpPr>
      <dsp:spPr>
        <a:xfrm>
          <a:off x="4891169" y="3477"/>
          <a:ext cx="1080479" cy="432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Alerting</a:t>
          </a:r>
        </a:p>
      </dsp:txBody>
      <dsp:txXfrm>
        <a:off x="5107265" y="3477"/>
        <a:ext cx="648288" cy="432191"/>
      </dsp:txXfrm>
    </dsp:sp>
    <dsp:sp modelId="{042CC4CD-5262-459E-9380-2FB9CC79EBD6}">
      <dsp:nvSpPr>
        <dsp:cNvPr id="0" name=""/>
        <dsp:cNvSpPr/>
      </dsp:nvSpPr>
      <dsp:spPr>
        <a:xfrm>
          <a:off x="5755648" y="3477"/>
          <a:ext cx="1080479" cy="432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Triage</a:t>
          </a:r>
        </a:p>
      </dsp:txBody>
      <dsp:txXfrm>
        <a:off x="5971744" y="3477"/>
        <a:ext cx="648288" cy="432191"/>
      </dsp:txXfrm>
    </dsp:sp>
    <dsp:sp modelId="{571546DE-9006-4697-ACD4-1F37C243C77C}">
      <dsp:nvSpPr>
        <dsp:cNvPr id="0" name=""/>
        <dsp:cNvSpPr/>
      </dsp:nvSpPr>
      <dsp:spPr>
        <a:xfrm>
          <a:off x="6620127" y="3477"/>
          <a:ext cx="1080479" cy="432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Forensics</a:t>
          </a:r>
        </a:p>
      </dsp:txBody>
      <dsp:txXfrm>
        <a:off x="6836223" y="3477"/>
        <a:ext cx="648288" cy="432191"/>
      </dsp:txXfrm>
    </dsp:sp>
    <dsp:sp modelId="{6DE852B2-DF2F-42D9-8F01-13897EAB11EC}">
      <dsp:nvSpPr>
        <dsp:cNvPr id="0" name=""/>
        <dsp:cNvSpPr/>
      </dsp:nvSpPr>
      <dsp:spPr>
        <a:xfrm>
          <a:off x="7484606" y="3477"/>
          <a:ext cx="1355536" cy="432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Data Storage and Management</a:t>
          </a:r>
        </a:p>
      </dsp:txBody>
      <dsp:txXfrm>
        <a:off x="7700702" y="3477"/>
        <a:ext cx="923345" cy="43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NITRD Subcommittee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2 December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C4E9-73CD-40F7-B1E3-3AFD29AE8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7106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NITRD Subcommittee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2 December 2014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693B-9E84-4944-9BD7-B3561379BD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945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NITRD Subcommittee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 December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 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535693B-9E84-4944-9BD7-B3561379BD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9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NITRD Subcommittee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 December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 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535693B-9E84-4944-9BD7-B3561379BD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9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NITRD Subcommittee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 December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 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535693B-9E84-4944-9BD7-B3561379BD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NITRD Subcommittee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 December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 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535693B-9E84-4944-9BD7-B3561379BD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4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NITRD Subcommittee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 December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 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535693B-9E84-4944-9BD7-B3561379BD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2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ST_ppt1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912" y="1395412"/>
            <a:ext cx="7562088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2556" y="33375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81912" y="6356350"/>
            <a:ext cx="813816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9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4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2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6293-253E-4FF5-A00A-ED46D3CB3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7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B881-F9B3-4F50-A023-CB0203C9A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2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CB56-ABD5-4767-9E40-24BF4E77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76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11C9-93DB-4DA6-BB54-CF5AD103AD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45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1F4E-969C-41F1-8D0C-4D7E75F2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84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1380-99A2-4ED9-9481-746FF6BB99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5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6736-1AA7-49AF-80A8-DA855B979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14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F0A2-D10B-4B31-9E5D-42692A75D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4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7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6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3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2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3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ST_ppt1a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19556"/>
            <a:ext cx="8229600" cy="78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5960"/>
            <a:ext cx="8229600" cy="416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4EFFAE-771D-0B4A-8DEC-36D8F4E439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5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5" r:id="rId4"/>
    <p:sldLayoutId id="2147483866" r:id="rId5"/>
    <p:sldLayoutId id="2147483867" r:id="rId6"/>
    <p:sldLayoutId id="2147483868" r:id="rId7"/>
    <p:sldLayoutId id="2147483869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7" y="1570472"/>
            <a:ext cx="8701238" cy="2087128"/>
          </a:xfrm>
        </p:spPr>
        <p:txBody>
          <a:bodyPr>
            <a:normAutofit/>
          </a:bodyPr>
          <a:lstStyle/>
          <a:p>
            <a:r>
              <a:rPr lang="en-US" sz="3200" b="1" dirty="0"/>
              <a:t>NIST </a:t>
            </a:r>
            <a:br>
              <a:rPr lang="en-US" sz="3200" b="1" dirty="0"/>
            </a:br>
            <a:r>
              <a:rPr lang="en-US" sz="3200" b="1" dirty="0"/>
              <a:t>Information Technology Laboratory</a:t>
            </a:r>
            <a:br>
              <a:rPr lang="en-US" sz="3200" b="1" dirty="0"/>
            </a:br>
            <a:r>
              <a:rPr lang="en-US" sz="3200" b="1" dirty="0"/>
              <a:t>Video Analytics Research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74847" y="3526972"/>
            <a:ext cx="8228525" cy="132713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7200" b="1" dirty="0"/>
              <a:t>Video Quality Experts Group meeting</a:t>
            </a:r>
          </a:p>
          <a:p>
            <a:pPr marL="0" indent="0" algn="ctr">
              <a:buNone/>
            </a:pPr>
            <a:r>
              <a:rPr lang="en-US" sz="7200" b="1" dirty="0"/>
              <a:t>Madrid, Spain</a:t>
            </a:r>
          </a:p>
          <a:p>
            <a:pPr marL="0" indent="0" algn="ctr">
              <a:buNone/>
            </a:pPr>
            <a:r>
              <a:rPr lang="en-US" sz="7200" b="1" dirty="0"/>
              <a:t>March 19-23, 2018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02" y="3194865"/>
            <a:ext cx="8229600" cy="78181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4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2662"/>
            <a:ext cx="9296400" cy="781812"/>
          </a:xfrm>
        </p:spPr>
        <p:txBody>
          <a:bodyPr>
            <a:normAutofit/>
          </a:bodyPr>
          <a:lstStyle/>
          <a:p>
            <a:r>
              <a:rPr lang="en-US" sz="2400" dirty="0"/>
              <a:t>Video Quality Metrics for Public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35" y="1695291"/>
            <a:ext cx="8399929" cy="4545643"/>
          </a:xfrm>
        </p:spPr>
        <p:txBody>
          <a:bodyPr>
            <a:normAutofit/>
          </a:bodyPr>
          <a:lstStyle/>
          <a:p>
            <a:r>
              <a:rPr lang="en-US" b="1" dirty="0"/>
              <a:t>Public Safety has substantial needs in video analytics </a:t>
            </a:r>
          </a:p>
          <a:p>
            <a:pPr lvl="1"/>
            <a:r>
              <a:rPr lang="en-US" dirty="0"/>
              <a:t>Video Analytics plays an important role in the future public safety video ecosystem by leveraging a quantitative understanding of video content</a:t>
            </a:r>
          </a:p>
          <a:p>
            <a:pPr lvl="1"/>
            <a:r>
              <a:rPr lang="en-US" dirty="0"/>
              <a:t>Ability to move video efficiently to avoid bandwidth and storage issues</a:t>
            </a:r>
          </a:p>
          <a:p>
            <a:pPr lvl="1"/>
            <a:r>
              <a:rPr lang="en-US" dirty="0"/>
              <a:t>Tools and techniques for efficiently redacting video</a:t>
            </a:r>
          </a:p>
          <a:p>
            <a:pPr lvl="1"/>
            <a:r>
              <a:rPr lang="en-US" dirty="0"/>
              <a:t>Minimum </a:t>
            </a:r>
            <a:r>
              <a:rPr lang="en-US" b="1" dirty="0"/>
              <a:t>acceptable video quality </a:t>
            </a:r>
            <a:r>
              <a:rPr lang="en-US" dirty="0"/>
              <a:t>to perform certain public safety tasks, including an understanding of how video transmitted across both wired and wireless networks affects quality (e.g., bandwidth limits)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3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Video Analytics State of the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344" y="1926904"/>
            <a:ext cx="5494020" cy="27133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Major challenges</a:t>
            </a:r>
          </a:p>
          <a:p>
            <a:pPr lvl="1"/>
            <a:r>
              <a:rPr lang="en-US" dirty="0"/>
              <a:t>Motion blur, focus, color accuracy</a:t>
            </a:r>
          </a:p>
          <a:p>
            <a:pPr lvl="1"/>
            <a:r>
              <a:rPr lang="en-US" dirty="0"/>
              <a:t>Resolution on key scene content (e.g., objects, people)</a:t>
            </a:r>
          </a:p>
          <a:p>
            <a:pPr lvl="1"/>
            <a:r>
              <a:rPr lang="en-US" dirty="0"/>
              <a:t>Illumination/lighting  </a:t>
            </a:r>
          </a:p>
          <a:p>
            <a:pPr lvl="1"/>
            <a:r>
              <a:rPr lang="en-US" dirty="0"/>
              <a:t>Occlusions/scene and motion complexity</a:t>
            </a:r>
          </a:p>
          <a:p>
            <a:pPr lvl="1"/>
            <a:r>
              <a:rPr lang="en-US" dirty="0"/>
              <a:t>Semantic interpretation </a:t>
            </a:r>
          </a:p>
          <a:p>
            <a:r>
              <a:rPr lang="en-US" dirty="0"/>
              <a:t>Assumption</a:t>
            </a:r>
          </a:p>
          <a:p>
            <a:pPr lvl="1"/>
            <a:r>
              <a:rPr lang="en-US" dirty="0"/>
              <a:t>Quality related to both clarity and content significant impacts video analytics performance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6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0730"/>
            <a:ext cx="8229600" cy="781812"/>
          </a:xfrm>
        </p:spPr>
        <p:txBody>
          <a:bodyPr>
            <a:normAutofit/>
          </a:bodyPr>
          <a:lstStyle/>
          <a:p>
            <a:r>
              <a:rPr lang="en-US" dirty="0"/>
              <a:t>Video Quality Metrics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505232"/>
              </p:ext>
            </p:extLst>
          </p:nvPr>
        </p:nvGraphicFramePr>
        <p:xfrm>
          <a:off x="194553" y="3083620"/>
          <a:ext cx="8842443" cy="81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48165" y="1920420"/>
            <a:ext cx="6634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Quality impacts automated and manual video workflow processes at all levels</a:t>
            </a:r>
          </a:p>
          <a:p>
            <a:pPr algn="ctr"/>
            <a:r>
              <a:rPr lang="en-US" sz="1600" b="1" i="1" dirty="0"/>
              <a:t>Upstream quality issues multiply downstream processing issues</a:t>
            </a:r>
          </a:p>
        </p:txBody>
      </p:sp>
    </p:spTree>
    <p:extLst>
      <p:ext uri="{BB962C8B-B14F-4D97-AF65-F5344CB8AC3E}">
        <p14:creationId xmlns:p14="http://schemas.microsoft.com/office/powerpoint/2010/main" val="20840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42CB7C5-F87D-4A92-B77D-0A5D42852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4">
                                            <p:graphicEl>
                                              <a:dgm id="{542CB7C5-F87D-4A92-B77D-0A5D42852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4">
                                            <p:graphicEl>
                                              <a:dgm id="{542CB7C5-F87D-4A92-B77D-0A5D42852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4">
                                            <p:graphicEl>
                                              <a:dgm id="{542CB7C5-F87D-4A92-B77D-0A5D42852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50C770-CDA7-473F-AEDE-96D5D8B8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">
                                            <p:graphicEl>
                                              <a:dgm id="{B150C770-CDA7-473F-AEDE-96D5D8B8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">
                                            <p:graphicEl>
                                              <a:dgm id="{B150C770-CDA7-473F-AEDE-96D5D8B86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>
                                            <p:graphicEl>
                                              <a:dgm id="{B150C770-CDA7-473F-AEDE-96D5D8B86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ED93F88-D01A-43C6-8D32-2C4C8A23C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4">
                                            <p:graphicEl>
                                              <a:dgm id="{AED93F88-D01A-43C6-8D32-2C4C8A23C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4">
                                            <p:graphicEl>
                                              <a:dgm id="{AED93F88-D01A-43C6-8D32-2C4C8A23C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4">
                                            <p:graphicEl>
                                              <a:dgm id="{AED93F88-D01A-43C6-8D32-2C4C8A23C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45CD4B1-C604-46BE-A824-EAF11C40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>
                                            <p:graphicEl>
                                              <a:dgm id="{C45CD4B1-C604-46BE-A824-EAF11C40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">
                                            <p:graphicEl>
                                              <a:dgm id="{C45CD4B1-C604-46BE-A824-EAF11C40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">
                                            <p:graphicEl>
                                              <a:dgm id="{C45CD4B1-C604-46BE-A824-EAF11C40C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D7EFF0-5A8E-4B2D-9AC8-FB55D887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">
                                            <p:graphicEl>
                                              <a:dgm id="{C2D7EFF0-5A8E-4B2D-9AC8-FB55D887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">
                                            <p:graphicEl>
                                              <a:dgm id="{C2D7EFF0-5A8E-4B2D-9AC8-FB55D887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">
                                            <p:graphicEl>
                                              <a:dgm id="{C2D7EFF0-5A8E-4B2D-9AC8-FB55D887D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9E5BB8-5F2C-4842-B3A6-F81A0712E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">
                                            <p:graphicEl>
                                              <a:dgm id="{5F9E5BB8-5F2C-4842-B3A6-F81A0712E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">
                                            <p:graphicEl>
                                              <a:dgm id="{5F9E5BB8-5F2C-4842-B3A6-F81A0712E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">
                                            <p:graphicEl>
                                              <a:dgm id="{5F9E5BB8-5F2C-4842-B3A6-F81A0712E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E7AEC8-41BF-487C-8DE4-7D7BA0CF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">
                                            <p:graphicEl>
                                              <a:dgm id="{64E7AEC8-41BF-487C-8DE4-7D7BA0CF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">
                                            <p:graphicEl>
                                              <a:dgm id="{64E7AEC8-41BF-487C-8DE4-7D7BA0CF9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4">
                                            <p:graphicEl>
                                              <a:dgm id="{64E7AEC8-41BF-487C-8DE4-7D7BA0CF9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42CC4CD-5262-459E-9380-2FB9CC79E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4">
                                            <p:graphicEl>
                                              <a:dgm id="{042CC4CD-5262-459E-9380-2FB9CC79E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4">
                                            <p:graphicEl>
                                              <a:dgm id="{042CC4CD-5262-459E-9380-2FB9CC79E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4">
                                            <p:graphicEl>
                                              <a:dgm id="{042CC4CD-5262-459E-9380-2FB9CC79E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71546DE-9006-4697-ACD4-1F37C243C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4">
                                            <p:graphicEl>
                                              <a:dgm id="{571546DE-9006-4697-ACD4-1F37C243C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4">
                                            <p:graphicEl>
                                              <a:dgm id="{571546DE-9006-4697-ACD4-1F37C243C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4">
                                            <p:graphicEl>
                                              <a:dgm id="{571546DE-9006-4697-ACD4-1F37C243C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E852B2-DF2F-42D9-8F01-13897EAB1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4">
                                            <p:graphicEl>
                                              <a:dgm id="{6DE852B2-DF2F-42D9-8F01-13897EAB1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4">
                                            <p:graphicEl>
                                              <a:dgm id="{6DE852B2-DF2F-42D9-8F01-13897EAB1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4">
                                            <p:graphicEl>
                                              <a:dgm id="{6DE852B2-DF2F-42D9-8F01-13897EAB1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F1879-F8CD-406F-BBEA-7D3600092B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5" y="1812325"/>
            <a:ext cx="3396386" cy="4372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00B96C-ACDA-40E2-8DB2-07CAA140A8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93" y="1812324"/>
            <a:ext cx="3399534" cy="437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Quality Metrics (VQM):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8757"/>
            <a:ext cx="8301037" cy="41602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NGA: NIIRS &amp; VNIIRS</a:t>
            </a:r>
          </a:p>
          <a:p>
            <a:pPr lvl="1"/>
            <a:r>
              <a:rPr lang="en-US" dirty="0"/>
              <a:t>Subjective quality assessment</a:t>
            </a:r>
          </a:p>
          <a:p>
            <a:pPr lvl="1"/>
            <a:r>
              <a:rPr lang="en-US" dirty="0"/>
              <a:t>Based on human interpretation</a:t>
            </a:r>
          </a:p>
          <a:p>
            <a:pPr lvl="1"/>
            <a:r>
              <a:rPr lang="en-US" dirty="0"/>
              <a:t>National Imagery Interpretability Rating Scale(NIIRS)</a:t>
            </a:r>
          </a:p>
          <a:p>
            <a:pPr lvl="1"/>
            <a:r>
              <a:rPr lang="en-US" dirty="0"/>
              <a:t>Video-National Imagery Interpretability Rating Scale (VNIIRS)</a:t>
            </a:r>
          </a:p>
          <a:p>
            <a:r>
              <a:rPr lang="en-US" dirty="0"/>
              <a:t>NTIA &amp; ITU: VQM</a:t>
            </a:r>
          </a:p>
          <a:p>
            <a:pPr lvl="1"/>
            <a:r>
              <a:rPr lang="en-US" dirty="0"/>
              <a:t>National Telecommunications &amp; Information Administration (NTIA)</a:t>
            </a:r>
          </a:p>
          <a:p>
            <a:pPr lvl="1"/>
            <a:r>
              <a:rPr lang="en-US" dirty="0"/>
              <a:t>International Telecommunication Union (ITU)</a:t>
            </a:r>
          </a:p>
          <a:p>
            <a:pPr lvl="1"/>
            <a:r>
              <a:rPr lang="en-US" dirty="0"/>
              <a:t>Over 20 years</a:t>
            </a:r>
          </a:p>
          <a:p>
            <a:r>
              <a:rPr lang="en-US" dirty="0"/>
              <a:t>Academia </a:t>
            </a:r>
          </a:p>
          <a:p>
            <a:pPr lvl="1"/>
            <a:r>
              <a:rPr lang="en-US" dirty="0"/>
              <a:t>Full reference, Reduced reference, and No-reference</a:t>
            </a:r>
          </a:p>
          <a:p>
            <a:pPr lvl="1"/>
            <a:r>
              <a:rPr lang="en-US" dirty="0"/>
              <a:t>Still in research stage</a:t>
            </a:r>
          </a:p>
          <a:p>
            <a:pPr lvl="1"/>
            <a:r>
              <a:rPr lang="en-US" dirty="0"/>
              <a:t>Video BLLINDS: Univ. of Texas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 Quality Metrics (VQM): 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683"/>
            <a:ext cx="8229600" cy="439039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Existing quality metrics are not suitable for video analytics </a:t>
            </a:r>
          </a:p>
          <a:p>
            <a:pPr lvl="1"/>
            <a:r>
              <a:rPr lang="en-US" dirty="0"/>
              <a:t>Most existing quality metrics </a:t>
            </a:r>
            <a:r>
              <a:rPr lang="en-US" u="sng" dirty="0"/>
              <a:t>are optimized for subjective human visual perception</a:t>
            </a:r>
            <a:r>
              <a:rPr lang="en-US" dirty="0"/>
              <a:t> instead of visual analysis.</a:t>
            </a:r>
          </a:p>
          <a:p>
            <a:pPr lvl="1"/>
            <a:r>
              <a:rPr lang="en-US" dirty="0"/>
              <a:t>Most existing quality metrics measure </a:t>
            </a:r>
            <a:r>
              <a:rPr lang="en-US" u="sng" dirty="0"/>
              <a:t>signal-level information loss</a:t>
            </a:r>
            <a:r>
              <a:rPr lang="en-US" dirty="0"/>
              <a:t> rather than semantic content loss.</a:t>
            </a:r>
          </a:p>
          <a:p>
            <a:pPr lvl="1"/>
            <a:r>
              <a:rPr lang="en-US" dirty="0"/>
              <a:t>The requirements for video quality measurement related to manual and automated analytics likely differ.</a:t>
            </a:r>
          </a:p>
          <a:p>
            <a:pPr lvl="1"/>
            <a:r>
              <a:rPr lang="en-US" dirty="0"/>
              <a:t>No video quality metrics have been identified in the literature that are designed to predict the use of video in manual or automated video analysis.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There are currently significant quantitative unknowns in understanding the effective collection and use of video for surveillance or forensic applications.</a:t>
            </a:r>
          </a:p>
          <a:p>
            <a:r>
              <a:rPr lang="en-US" b="1" dirty="0"/>
              <a:t>Future content-based video quality metrics designed for video analytics and suitable for public safety applications will:</a:t>
            </a:r>
          </a:p>
          <a:p>
            <a:pPr lvl="1"/>
            <a:r>
              <a:rPr lang="en-US" dirty="0"/>
              <a:t>help optimize the placement and use of video cameras </a:t>
            </a:r>
          </a:p>
          <a:p>
            <a:pPr lvl="1"/>
            <a:r>
              <a:rPr lang="en-US" dirty="0"/>
              <a:t>ground forensic video data and equipment standards</a:t>
            </a:r>
          </a:p>
          <a:p>
            <a:pPr lvl="1"/>
            <a:r>
              <a:rPr lang="en-US" dirty="0"/>
              <a:t>improve optimization of compression for public safety video analysis applications</a:t>
            </a:r>
          </a:p>
          <a:p>
            <a:pPr lvl="1"/>
            <a:r>
              <a:rPr lang="en-US" dirty="0"/>
              <a:t>improve the performance of both human and automated video analysis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7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67986"/>
            <a:ext cx="8600173" cy="418545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Contributions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Developed approach to foster future joint VQM and VA R&amp;D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Developed suggested requirements for future datasets to support both quality and analytic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Developed tool set to support measurement of VQM tools with regard to video analytics performance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Built infrastructure necessary to support future research in this 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is a need area for investment to create critical mass in R&amp;D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R&amp;D programs combined with </a:t>
            </a:r>
            <a:r>
              <a:rPr lang="en-US" b="1" dirty="0"/>
              <a:t>open evaluation frameworks </a:t>
            </a:r>
            <a:r>
              <a:rPr lang="en-US" dirty="0"/>
              <a:t>have been successful in fostering the acceleration of similar analytic technologies and measurement standards.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Reference data development must precede the funding of such R&amp;D.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ADC8-9EED-094B-BB70-F8654DBFD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FE6F8-DBAB-4399-8681-2106FC0AB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1102174"/>
            <a:ext cx="6774872" cy="4211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1851CF-9183-4D9B-9F46-57EB5CC04F7E}"/>
              </a:ext>
            </a:extLst>
          </p:cNvPr>
          <p:cNvSpPr txBox="1"/>
          <p:nvPr/>
        </p:nvSpPr>
        <p:spPr>
          <a:xfrm>
            <a:off x="983672" y="5562600"/>
            <a:ext cx="725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https://www.nist.gov/ctl/pscr/research-portfolios/public-safety-analytics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15427"/>
      </p:ext>
    </p:extLst>
  </p:cSld>
  <p:clrMapOvr>
    <a:masterClrMapping/>
  </p:clrMapOvr>
</p:sld>
</file>

<file path=ppt/theme/theme1.xml><?xml version="1.0" encoding="utf-8"?>
<a:theme xmlns:a="http://schemas.openxmlformats.org/drawingml/2006/main" name="NIST_ITL samples 0303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V11MED_v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21902</TotalTime>
  <Words>619</Words>
  <Application>Microsoft Office PowerPoint</Application>
  <PresentationFormat>On-screen Show (4:3)</PresentationFormat>
  <Paragraphs>102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NIST_ITL samples 030311</vt:lpstr>
      <vt:lpstr>TV11MED_v12</vt:lpstr>
      <vt:lpstr>NIST  Information Technology Laboratory Video Analytics Research </vt:lpstr>
      <vt:lpstr>Video Quality Metrics for Public Safety</vt:lpstr>
      <vt:lpstr>Video Analytics State of the Art</vt:lpstr>
      <vt:lpstr>Video Quality Metrics</vt:lpstr>
      <vt:lpstr>PowerPoint Presentation</vt:lpstr>
      <vt:lpstr>Video Quality Metrics (VQM): Survey</vt:lpstr>
      <vt:lpstr>Video Quality Metrics (VQM): State of the Art</vt:lpstr>
      <vt:lpstr>Summary</vt:lpstr>
      <vt:lpstr>PowerPoint Presentation</vt:lpstr>
      <vt:lpstr>Thank You!</vt:lpstr>
    </vt:vector>
  </TitlesOfParts>
  <Company>NITRD / NCO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Coordinating the Science of Team Science</dc:title>
  <dc:creator>Faisal DSouza</dc:creator>
  <cp:lastModifiedBy>Horan, Jim (Fed)</cp:lastModifiedBy>
  <cp:revision>570</cp:revision>
  <cp:lastPrinted>2017-05-17T17:31:41Z</cp:lastPrinted>
  <dcterms:created xsi:type="dcterms:W3CDTF">2013-06-12T19:11:18Z</dcterms:created>
  <dcterms:modified xsi:type="dcterms:W3CDTF">2018-03-22T14:53:09Z</dcterms:modified>
</cp:coreProperties>
</file>